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D87DAB-EC23-4B98-9F7D-2B2803DF4F8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9927CC-7B23-42AE-AC3B-11A32DE92D5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JAK UCZYĆ DZIECKO Z ASD W DOMU 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-METOD BEHAWIORALNA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Marta </a:t>
            </a:r>
            <a:r>
              <a:rPr lang="pl-PL" dirty="0" err="1"/>
              <a:t>Długokencka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99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467600" cy="4176464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dirty="0"/>
              <a:t>JAK UCZYĆ DZIECKO W DOMU?</a:t>
            </a:r>
            <a:br>
              <a:rPr lang="pl-PL" dirty="0"/>
            </a:br>
            <a:br>
              <a:rPr lang="pl-PL" dirty="0"/>
            </a:br>
            <a:r>
              <a:rPr lang="pl-PL" dirty="0"/>
              <a:t>1. Technika uczenia polegająca na rozbijaniu złożonych umiejętności na prostsze i systematycznym uczeniu każdej „pod-umiejętności”</a:t>
            </a:r>
            <a:br>
              <a:rPr lang="pl-PL" dirty="0"/>
            </a:br>
            <a:r>
              <a:rPr lang="pl-PL" dirty="0"/>
              <a:t>2. Składa się z konkretnych elementów </a:t>
            </a:r>
          </a:p>
        </p:txBody>
      </p:sp>
    </p:spTree>
    <p:extLst>
      <p:ext uri="{BB962C8B-B14F-4D97-AF65-F5344CB8AC3E}">
        <p14:creationId xmlns:p14="http://schemas.microsoft.com/office/powerpoint/2010/main" val="133064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355161" cy="2218258"/>
          </a:xfrm>
        </p:spPr>
        <p:txBody>
          <a:bodyPr>
            <a:normAutofit/>
          </a:bodyPr>
          <a:lstStyle/>
          <a:p>
            <a:r>
              <a:rPr lang="pl-PL" dirty="0"/>
              <a:t>PRZYGOTOWANIE ŚRODOWISKA W DOMU DLA DZIECKA Z ASD.</a:t>
            </a:r>
            <a:br>
              <a:rPr lang="pl-PL" dirty="0"/>
            </a:br>
            <a:r>
              <a:rPr lang="pl-PL" dirty="0"/>
              <a:t>- stolik lub podłoga</a:t>
            </a:r>
            <a:br>
              <a:rPr lang="pl-PL" dirty="0"/>
            </a:br>
            <a:r>
              <a:rPr lang="pl-PL" dirty="0"/>
              <a:t>- pomoce do nauki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8198"/>
            <a:ext cx="4184302" cy="338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28" y="3327362"/>
            <a:ext cx="3637780" cy="242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30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7197" y="105273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Przed rozpoczęciem nauki </a:t>
            </a:r>
            <a:br>
              <a:rPr lang="pl-PL" dirty="0"/>
            </a:br>
            <a:r>
              <a:rPr lang="pl-PL" dirty="0"/>
              <a:t>- Dziecko i rodzic siedzą, mając łatwy dostęp do wszystkich pomocy .</a:t>
            </a:r>
            <a:br>
              <a:rPr lang="pl-PL" dirty="0"/>
            </a:br>
            <a:r>
              <a:rPr lang="pl-PL" dirty="0"/>
              <a:t>- umiejętność złapania wspólnego pola uwagi (kontakt wzrokowy).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7" y="3002366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28376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710" y="268381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5" y="5039482"/>
            <a:ext cx="2400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29882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55" y="4561946"/>
            <a:ext cx="2572064" cy="207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86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234" y="105273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SYGNAŁ OD RODZICA</a:t>
            </a:r>
            <a:br>
              <a:rPr lang="pl-PL" dirty="0"/>
            </a:br>
            <a:r>
              <a:rPr lang="pl-PL" dirty="0"/>
              <a:t>-Wydanie polecenia: „</a:t>
            </a:r>
            <a:r>
              <a:rPr lang="pl-PL" dirty="0" err="1"/>
              <a:t>Dopasuj”,”daj</a:t>
            </a:r>
            <a:r>
              <a:rPr lang="pl-PL" dirty="0"/>
              <a:t>” itp.</a:t>
            </a:r>
            <a:br>
              <a:rPr lang="pl-PL" dirty="0"/>
            </a:br>
            <a:r>
              <a:rPr lang="pl-PL" dirty="0"/>
              <a:t>-polecenia krótkie i konkretne.</a:t>
            </a:r>
            <a:br>
              <a:rPr lang="pl-PL" dirty="0"/>
            </a:br>
            <a:r>
              <a:rPr lang="pl-PL" dirty="0"/>
              <a:t>-wspólne pole uwagi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3" y="2636912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26574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0" y="4797152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066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5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REAKCJA DZIECKA</a:t>
            </a:r>
            <a:br>
              <a:rPr lang="pl-PL" dirty="0"/>
            </a:br>
            <a:r>
              <a:rPr lang="pl-PL" dirty="0"/>
              <a:t>-dziecko prawidłowo wykonuje polecenie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9678"/>
            <a:ext cx="2681410" cy="268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14838"/>
            <a:ext cx="3384376" cy="183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5322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2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1257" y="11967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KONSEKWENCJA DOBRZE WYKONANEGO ZADANIA -DZIECKO JEST NAGRADZANE</a:t>
            </a:r>
            <a:br>
              <a:rPr lang="pl-PL" dirty="0"/>
            </a:br>
            <a:r>
              <a:rPr lang="pl-PL" dirty="0"/>
              <a:t>- nagrody społeczne „brawo” ‚ „super” itd.</a:t>
            </a:r>
            <a:br>
              <a:rPr lang="pl-PL" dirty="0"/>
            </a:br>
            <a:r>
              <a:rPr lang="pl-PL" dirty="0"/>
              <a:t>- nagrody rzeczowe (słodycze, zabawka)</a:t>
            </a:r>
            <a:br>
              <a:rPr lang="pl-PL" dirty="0"/>
            </a:br>
            <a:r>
              <a:rPr lang="pl-PL" dirty="0"/>
              <a:t>-tablica wzmocnień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5349"/>
            <a:ext cx="355697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35349"/>
            <a:ext cx="3363069" cy="35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3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/>
              <a:t>Wybierając zachowania docelowe RODZIC powinien kierować się poszczególnymi zasadami:</a:t>
            </a:r>
          </a:p>
          <a:p>
            <a:pPr marL="0" indent="0">
              <a:buNone/>
            </a:pPr>
            <a:r>
              <a:rPr lang="pl-PL" dirty="0"/>
              <a:t>- Ucz umiejętności, z których twoje dziecko będzie mogło 	korzystać codziennie do końca życia,</a:t>
            </a:r>
            <a:br>
              <a:rPr lang="pl-PL" dirty="0"/>
            </a:br>
            <a:r>
              <a:rPr lang="pl-PL" dirty="0"/>
              <a:t>- Ucz umiejętności, z których twoje dziecko może 	skorzystać natychmiast,</a:t>
            </a:r>
            <a:br>
              <a:rPr lang="pl-PL" dirty="0"/>
            </a:br>
            <a:r>
              <a:rPr lang="pl-PL" dirty="0"/>
              <a:t>- Zacznij od nauki umiejętności podstawowych,</a:t>
            </a:r>
            <a:br>
              <a:rPr lang="pl-PL" dirty="0"/>
            </a:br>
            <a:r>
              <a:rPr lang="pl-PL" dirty="0"/>
              <a:t>- Ucz umiejętności komunikowania się,</a:t>
            </a:r>
            <a:br>
              <a:rPr lang="pl-PL" dirty="0"/>
            </a:br>
            <a:r>
              <a:rPr lang="pl-PL" dirty="0"/>
              <a:t>- Ucz </a:t>
            </a:r>
            <a:r>
              <a:rPr lang="pl-PL" dirty="0" err="1"/>
              <a:t>zachowań</a:t>
            </a:r>
            <a:r>
              <a:rPr lang="pl-PL" dirty="0"/>
              <a:t> funkcjonalnych, </a:t>
            </a:r>
            <a:br>
              <a:rPr lang="pl-PL" dirty="0"/>
            </a:br>
            <a:r>
              <a:rPr lang="pl-PL" dirty="0"/>
              <a:t>- Wybieraj takie zachowania, z którymi masz szansę 	sobie poradzić,</a:t>
            </a:r>
            <a:br>
              <a:rPr lang="pl-PL" dirty="0"/>
            </a:br>
            <a:r>
              <a:rPr lang="pl-PL" dirty="0"/>
              <a:t>- Zachowania niepożądane muszą zostać skorygowane.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108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59</Words>
  <Application>Microsoft Office PowerPoint</Application>
  <PresentationFormat>Pokaz na ekranie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Wykusz</vt:lpstr>
      <vt:lpstr>JAK UCZYĆ DZIECKO Z ASD W DOMU ?</vt:lpstr>
      <vt:lpstr>     JAK UCZYĆ DZIECKO W DOMU?  1. Technika uczenia polegająca na rozbijaniu złożonych umiejętności na prostsze i systematycznym uczeniu każdej „pod-umiejętności” 2. Składa się z konkretnych elementów </vt:lpstr>
      <vt:lpstr>PRZYGOTOWANIE ŚRODOWISKA W DOMU DLA DZIECKA Z ASD. - stolik lub podłoga - pomoce do nauki </vt:lpstr>
      <vt:lpstr>Przed rozpoczęciem nauki  - Dziecko i rodzic siedzą, mając łatwy dostęp do wszystkich pomocy . - umiejętność złapania wspólnego pola uwagi (kontakt wzrokowy).</vt:lpstr>
      <vt:lpstr>SYGNAŁ OD RODZICA -Wydanie polecenia: „Dopasuj”,”daj” itp. -polecenia krótkie i konkretne. -wspólne pole uwagi</vt:lpstr>
      <vt:lpstr>REAKCJA DZIECKA -dziecko prawidłowo wykonuje polecenie</vt:lpstr>
      <vt:lpstr>KONSEKWENCJA DOBRZE WYKONANEGO ZADANIA -DZIECKO JEST NAGRADZANE - nagrody społeczne „brawo” ‚ „super” itd. - nagrody rzeczowe (słodycze, zabawka) -tablica wzmocnień</vt:lpstr>
      <vt:lpstr>PODSUMOWANIE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UCZYĆ DZIECKO Z ASD W DOMU ?</dc:title>
  <dc:creator>Marta Dlugokencka</dc:creator>
  <cp:lastModifiedBy>mardlu73@wp.pl</cp:lastModifiedBy>
  <cp:revision>8</cp:revision>
  <dcterms:created xsi:type="dcterms:W3CDTF">2020-04-19T12:28:06Z</dcterms:created>
  <dcterms:modified xsi:type="dcterms:W3CDTF">2020-04-20T09:04:55Z</dcterms:modified>
</cp:coreProperties>
</file>